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84" r:id="rId4"/>
    <p:sldId id="271" r:id="rId5"/>
    <p:sldId id="286" r:id="rId6"/>
    <p:sldId id="263" r:id="rId7"/>
    <p:sldId id="288" r:id="rId8"/>
    <p:sldId id="273" r:id="rId9"/>
    <p:sldId id="289" r:id="rId10"/>
    <p:sldId id="29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649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42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317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150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8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84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504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39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599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514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959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87CC3-E57C-4E92-90E0-9B99EEAFFF7F}" type="datetimeFigureOut">
              <a:rPr lang="fr-CA" smtClean="0"/>
              <a:t>2016-11-26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D623-0EBD-4FE8-95EF-BB63795780B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409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84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349032"/>
            <a:ext cx="2892641" cy="133088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836712"/>
            <a:ext cx="2892641" cy="133088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" y="3429000"/>
            <a:ext cx="2892641" cy="13308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" y="858422"/>
            <a:ext cx="2788545" cy="130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6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24222"/>
            <a:ext cx="3049148" cy="140289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852936"/>
            <a:ext cx="3164456" cy="136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32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7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50" y="548680"/>
            <a:ext cx="3069356" cy="252327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55964"/>
            <a:ext cx="3069356" cy="252327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71" y="3645024"/>
            <a:ext cx="3069356" cy="252327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84984"/>
            <a:ext cx="3198131" cy="297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0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18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59930" y="1516734"/>
            <a:ext cx="2199760" cy="386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82112"/>
            <a:ext cx="3161249" cy="259881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80928"/>
            <a:ext cx="3161249" cy="259881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64" y="4725144"/>
            <a:ext cx="1949054" cy="200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0</Words>
  <Application>Microsoft Office PowerPoint</Application>
  <PresentationFormat>Affichage à l'écran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</cp:lastModifiedBy>
  <cp:revision>18</cp:revision>
  <dcterms:created xsi:type="dcterms:W3CDTF">2016-10-12T14:45:58Z</dcterms:created>
  <dcterms:modified xsi:type="dcterms:W3CDTF">2016-11-26T22:50:08Z</dcterms:modified>
</cp:coreProperties>
</file>