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90" r:id="rId4"/>
    <p:sldId id="316" r:id="rId5"/>
    <p:sldId id="277" r:id="rId6"/>
    <p:sldId id="283" r:id="rId7"/>
    <p:sldId id="279" r:id="rId8"/>
    <p:sldId id="269" r:id="rId9"/>
    <p:sldId id="271" r:id="rId10"/>
    <p:sldId id="325" r:id="rId11"/>
    <p:sldId id="278" r:id="rId12"/>
    <p:sldId id="287" r:id="rId13"/>
    <p:sldId id="320" r:id="rId14"/>
    <p:sldId id="310" r:id="rId15"/>
    <p:sldId id="323" r:id="rId16"/>
    <p:sldId id="282" r:id="rId17"/>
    <p:sldId id="284" r:id="rId18"/>
    <p:sldId id="285" r:id="rId19"/>
    <p:sldId id="286" r:id="rId20"/>
    <p:sldId id="292" r:id="rId21"/>
    <p:sldId id="291" r:id="rId22"/>
    <p:sldId id="288" r:id="rId23"/>
    <p:sldId id="294" r:id="rId24"/>
    <p:sldId id="309" r:id="rId25"/>
    <p:sldId id="313" r:id="rId26"/>
    <p:sldId id="315" r:id="rId27"/>
    <p:sldId id="324" r:id="rId2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6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35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5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76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51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1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7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94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11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3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11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76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fr-CA" dirty="0" smtClean="0"/>
              <a:t>révision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6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"/>
    </mc:Choice>
    <mc:Fallback xmlns="">
      <p:transition spd="slow" advTm="57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tous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9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fille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170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les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952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en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205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lui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1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école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elle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14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aime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3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smtClean="0">
                <a:latin typeface="Comic Sans MS" panose="030F0702030302020204" pitchFamily="66" charset="0"/>
              </a:rPr>
              <a:t>je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9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voici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ils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6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s</a:t>
            </a:r>
            <a:r>
              <a:rPr lang="fr-CA" sz="9600" dirty="0" smtClean="0">
                <a:latin typeface="Comic Sans MS" panose="030F0702030302020204" pitchFamily="66" charset="0"/>
              </a:rPr>
              <a:t>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9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d</a:t>
            </a:r>
            <a:r>
              <a:rPr lang="fr-CA" sz="9600" dirty="0" smtClean="0">
                <a:latin typeface="Comic Sans MS" panose="030F0702030302020204" pitchFamily="66" charset="0"/>
              </a:rPr>
              <a:t>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8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est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91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vous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4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au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09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sur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2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tout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7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t</a:t>
            </a:r>
            <a:r>
              <a:rPr lang="fr-CA" sz="9600" dirty="0" smtClean="0">
                <a:latin typeface="Comic Sans MS" panose="030F0702030302020204" pitchFamily="66" charset="0"/>
              </a:rPr>
              <a:t>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79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dans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6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un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garçon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890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vais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7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j</a:t>
            </a:r>
            <a:r>
              <a:rPr lang="fr-CA" sz="9600" dirty="0" smtClean="0">
                <a:latin typeface="Comic Sans MS" panose="030F0702030302020204" pitchFamily="66" charset="0"/>
              </a:rPr>
              <a:t>’ai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avec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3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27</Words>
  <Application>Microsoft Office PowerPoint</Application>
  <PresentationFormat>Affichage à l'écran (4:3)</PresentationFormat>
  <Paragraphs>27</Paragraphs>
  <Slides>27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27</vt:i4>
      </vt:variant>
    </vt:vector>
  </HeadingPairs>
  <TitlesOfParts>
    <vt:vector size="28" baseType="lpstr">
      <vt:lpstr>Thème Office</vt:lpstr>
      <vt:lpstr>révision</vt:lpstr>
      <vt:lpstr>voici</vt:lpstr>
      <vt:lpstr>tes</vt:lpstr>
      <vt:lpstr>dans</vt:lpstr>
      <vt:lpstr>un</vt:lpstr>
      <vt:lpstr>garçon</vt:lpstr>
      <vt:lpstr>vais</vt:lpstr>
      <vt:lpstr>j’ai</vt:lpstr>
      <vt:lpstr>avec</vt:lpstr>
      <vt:lpstr>tous</vt:lpstr>
      <vt:lpstr>fille</vt:lpstr>
      <vt:lpstr>les</vt:lpstr>
      <vt:lpstr>en</vt:lpstr>
      <vt:lpstr>vos</vt:lpstr>
      <vt:lpstr>lui</vt:lpstr>
      <vt:lpstr>école</vt:lpstr>
      <vt:lpstr>elle</vt:lpstr>
      <vt:lpstr>aime</vt:lpstr>
      <vt:lpstr>je</vt:lpstr>
      <vt:lpstr>ils</vt:lpstr>
      <vt:lpstr>ses</vt:lpstr>
      <vt:lpstr>des</vt:lpstr>
      <vt:lpstr>est</vt:lpstr>
      <vt:lpstr>vous</vt:lpstr>
      <vt:lpstr>au</vt:lpstr>
      <vt:lpstr>sur</vt:lpstr>
      <vt:lpstr>tout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</cp:lastModifiedBy>
  <cp:revision>23</cp:revision>
  <dcterms:created xsi:type="dcterms:W3CDTF">2016-09-20T13:11:44Z</dcterms:created>
  <dcterms:modified xsi:type="dcterms:W3CDTF">2017-10-27T17:44:53Z</dcterms:modified>
</cp:coreProperties>
</file>