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93" r:id="rId4"/>
    <p:sldId id="316" r:id="rId5"/>
    <p:sldId id="277" r:id="rId6"/>
    <p:sldId id="312" r:id="rId7"/>
    <p:sldId id="279" r:id="rId8"/>
    <p:sldId id="269" r:id="rId9"/>
    <p:sldId id="276" r:id="rId10"/>
    <p:sldId id="325" r:id="rId11"/>
    <p:sldId id="318" r:id="rId12"/>
    <p:sldId id="314" r:id="rId13"/>
    <p:sldId id="310" r:id="rId14"/>
    <p:sldId id="323" r:id="rId15"/>
    <p:sldId id="282" r:id="rId16"/>
    <p:sldId id="272" r:id="rId17"/>
    <p:sldId id="285" r:id="rId18"/>
    <p:sldId id="321" r:id="rId19"/>
    <p:sldId id="292" r:id="rId20"/>
    <p:sldId id="289" r:id="rId21"/>
    <p:sldId id="288" r:id="rId22"/>
    <p:sldId id="308" r:id="rId23"/>
    <p:sldId id="309" r:id="rId24"/>
    <p:sldId id="315" r:id="rId25"/>
    <p:sldId id="317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7" d="100"/>
        <a:sy n="3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666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435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53596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2769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5195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94719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70941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64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563384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611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ABCDB-1E0A-48E4-8D12-5EB2EC5A0708}" type="datetimeFigureOut">
              <a:rPr lang="fr-CA" smtClean="0"/>
              <a:t>2017-10-27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9D9A-5933-4CB7-B761-F6BD7702714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98760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/>
          <a:lstStyle/>
          <a:p>
            <a:r>
              <a:rPr lang="fr-CA" dirty="0" smtClean="0"/>
              <a:t>révision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862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02"/>
    </mc:Choice>
    <mc:Fallback xmlns="">
      <p:transition spd="slow" advTm="570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9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moi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542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aux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77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lui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8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école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2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joue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93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aime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239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sans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32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ils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6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voici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3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m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48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d</a:t>
            </a:r>
            <a:r>
              <a:rPr lang="fr-CA" sz="9600" dirty="0" smtClean="0">
                <a:latin typeface="Comic Sans MS" panose="030F0702030302020204" pitchFamily="66" charset="0"/>
              </a:rPr>
              <a:t>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881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votre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118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vous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244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sur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02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toi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886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702068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elles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7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dans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6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un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26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petit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78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vais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70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>
                <a:latin typeface="Comic Sans MS" panose="030F0702030302020204" pitchFamily="66" charset="0"/>
              </a:rPr>
              <a:t>j</a:t>
            </a:r>
            <a:r>
              <a:rPr lang="fr-CA" sz="9600" dirty="0" smtClean="0">
                <a:latin typeface="Comic Sans MS" panose="030F0702030302020204" pitchFamily="66" charset="0"/>
              </a:rPr>
              <a:t>’ai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1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137"/>
            <a:ext cx="7501905" cy="599486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1143000"/>
          </a:xfrm>
        </p:spPr>
        <p:txBody>
          <a:bodyPr>
            <a:noAutofit/>
          </a:bodyPr>
          <a:lstStyle/>
          <a:p>
            <a:r>
              <a:rPr lang="fr-CA" sz="9600" dirty="0" smtClean="0">
                <a:latin typeface="Comic Sans MS" panose="030F0702030302020204" pitchFamily="66" charset="0"/>
              </a:rPr>
              <a:t>suis</a:t>
            </a:r>
            <a:endParaRPr lang="fr-CA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4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53"/>
    </mc:Choice>
    <mc:Fallback xmlns="">
      <p:transition spd="slow" advTm="8153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25</Words>
  <Application>Microsoft Office PowerPoint</Application>
  <PresentationFormat>Affichage à l'écran (4:3)</PresentationFormat>
  <Paragraphs>25</Paragraphs>
  <Slides>25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Thème Office</vt:lpstr>
      <vt:lpstr>révision</vt:lpstr>
      <vt:lpstr>voici</vt:lpstr>
      <vt:lpstr>elles</vt:lpstr>
      <vt:lpstr>dans</vt:lpstr>
      <vt:lpstr>un</vt:lpstr>
      <vt:lpstr>petit</vt:lpstr>
      <vt:lpstr>vais</vt:lpstr>
      <vt:lpstr>j’ai</vt:lpstr>
      <vt:lpstr>suis</vt:lpstr>
      <vt:lpstr>tous</vt:lpstr>
      <vt:lpstr>moi</vt:lpstr>
      <vt:lpstr>aux</vt:lpstr>
      <vt:lpstr>vos</vt:lpstr>
      <vt:lpstr>lui</vt:lpstr>
      <vt:lpstr>école</vt:lpstr>
      <vt:lpstr>joue</vt:lpstr>
      <vt:lpstr>aime</vt:lpstr>
      <vt:lpstr>sans</vt:lpstr>
      <vt:lpstr>ils</vt:lpstr>
      <vt:lpstr>mes</vt:lpstr>
      <vt:lpstr>des</vt:lpstr>
      <vt:lpstr>votre</vt:lpstr>
      <vt:lpstr>vous</vt:lpstr>
      <vt:lpstr>sur</vt:lpstr>
      <vt:lpstr>toi</vt:lpstr>
    </vt:vector>
  </TitlesOfParts>
  <Company>C.S. des Decouvreurs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Julie Hudon.2</dc:creator>
  <cp:lastModifiedBy>Julie</cp:lastModifiedBy>
  <cp:revision>23</cp:revision>
  <dcterms:created xsi:type="dcterms:W3CDTF">2016-09-20T13:11:44Z</dcterms:created>
  <dcterms:modified xsi:type="dcterms:W3CDTF">2017-10-27T17:43:23Z</dcterms:modified>
</cp:coreProperties>
</file>