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9" r:id="rId3"/>
    <p:sldId id="290" r:id="rId4"/>
    <p:sldId id="277" r:id="rId5"/>
    <p:sldId id="312" r:id="rId6"/>
    <p:sldId id="279" r:id="rId7"/>
    <p:sldId id="269" r:id="rId8"/>
    <p:sldId id="276" r:id="rId9"/>
    <p:sldId id="325" r:id="rId10"/>
    <p:sldId id="318" r:id="rId11"/>
    <p:sldId id="287" r:id="rId12"/>
    <p:sldId id="314" r:id="rId13"/>
    <p:sldId id="295" r:id="rId14"/>
    <p:sldId id="310" r:id="rId15"/>
    <p:sldId id="323" r:id="rId16"/>
    <p:sldId id="282" r:id="rId17"/>
    <p:sldId id="284" r:id="rId18"/>
    <p:sldId id="272" r:id="rId19"/>
    <p:sldId id="286" r:id="rId20"/>
    <p:sldId id="321" r:id="rId21"/>
    <p:sldId id="291" r:id="rId22"/>
    <p:sldId id="289" r:id="rId23"/>
    <p:sldId id="294" r:id="rId24"/>
    <p:sldId id="308" r:id="rId25"/>
    <p:sldId id="313" r:id="rId26"/>
    <p:sldId id="315" r:id="rId27"/>
    <p:sldId id="324" r:id="rId2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7" d="100"/>
        <a:sy n="3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76661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435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53596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2769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5195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512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4719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0941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4118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63384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11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ABCDB-1E0A-48E4-8D12-5EB2EC5A0708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8760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/>
          <a:lstStyle/>
          <a:p>
            <a:r>
              <a:rPr lang="fr-CA" dirty="0" smtClean="0"/>
              <a:t>révision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862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02"/>
    </mc:Choice>
    <mc:Fallback xmlns="">
      <p:transition spd="slow" advTm="570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moi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542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les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952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aux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779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ont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431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vos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51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lui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811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école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26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elle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14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joue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93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smtClean="0">
                <a:latin typeface="Comic Sans MS" panose="030F0702030302020204" pitchFamily="66" charset="0"/>
              </a:rPr>
              <a:t>je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99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soi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074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sans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32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>
                <a:latin typeface="Comic Sans MS" panose="030F0702030302020204" pitchFamily="66" charset="0"/>
              </a:rPr>
              <a:t>s</a:t>
            </a:r>
            <a:r>
              <a:rPr lang="fr-CA" sz="9600" dirty="0" smtClean="0">
                <a:latin typeface="Comic Sans MS" panose="030F0702030302020204" pitchFamily="66" charset="0"/>
              </a:rPr>
              <a:t>es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39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>
                <a:latin typeface="Comic Sans MS" panose="030F0702030302020204" pitchFamily="66" charset="0"/>
              </a:rPr>
              <a:t>m</a:t>
            </a:r>
            <a:r>
              <a:rPr lang="fr-CA" sz="9600" dirty="0" smtClean="0">
                <a:latin typeface="Comic Sans MS" panose="030F0702030302020204" pitchFamily="66" charset="0"/>
              </a:rPr>
              <a:t>es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44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est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091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votre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11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au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095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sur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021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tout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471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>
                <a:latin typeface="Comic Sans MS" panose="030F0702030302020204" pitchFamily="66" charset="0"/>
              </a:rPr>
              <a:t>t</a:t>
            </a:r>
            <a:r>
              <a:rPr lang="fr-CA" sz="9600" dirty="0" smtClean="0">
                <a:latin typeface="Comic Sans MS" panose="030F0702030302020204" pitchFamily="66" charset="0"/>
              </a:rPr>
              <a:t>es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793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un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26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petit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78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vais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57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>
                <a:latin typeface="Comic Sans MS" panose="030F0702030302020204" pitchFamily="66" charset="0"/>
              </a:rPr>
              <a:t>j</a:t>
            </a:r>
            <a:r>
              <a:rPr lang="fr-CA" sz="9600" dirty="0" smtClean="0">
                <a:latin typeface="Comic Sans MS" panose="030F0702030302020204" pitchFamily="66" charset="0"/>
              </a:rPr>
              <a:t>’ai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31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suis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04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tous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099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</TotalTime>
  <Words>27</Words>
  <Application>Microsoft Office PowerPoint</Application>
  <PresentationFormat>Affichage à l'écran (4:3)</PresentationFormat>
  <Paragraphs>27</Paragraphs>
  <Slides>27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Thème Office</vt:lpstr>
      <vt:lpstr>révision</vt:lpstr>
      <vt:lpstr>soi</vt:lpstr>
      <vt:lpstr>tes</vt:lpstr>
      <vt:lpstr>un</vt:lpstr>
      <vt:lpstr>petit</vt:lpstr>
      <vt:lpstr>vais</vt:lpstr>
      <vt:lpstr>j’ai</vt:lpstr>
      <vt:lpstr>suis</vt:lpstr>
      <vt:lpstr>tous</vt:lpstr>
      <vt:lpstr>moi</vt:lpstr>
      <vt:lpstr>les</vt:lpstr>
      <vt:lpstr>aux</vt:lpstr>
      <vt:lpstr>ont</vt:lpstr>
      <vt:lpstr>vos</vt:lpstr>
      <vt:lpstr>lui</vt:lpstr>
      <vt:lpstr>école</vt:lpstr>
      <vt:lpstr>elle</vt:lpstr>
      <vt:lpstr>joue</vt:lpstr>
      <vt:lpstr>je</vt:lpstr>
      <vt:lpstr>sans</vt:lpstr>
      <vt:lpstr>ses</vt:lpstr>
      <vt:lpstr>mes</vt:lpstr>
      <vt:lpstr>est</vt:lpstr>
      <vt:lpstr>votre</vt:lpstr>
      <vt:lpstr>au</vt:lpstr>
      <vt:lpstr>sur</vt:lpstr>
      <vt:lpstr>tout</vt:lpstr>
    </vt:vector>
  </TitlesOfParts>
  <Company>C.S. des Decouvreurs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 Hudon.2</dc:creator>
  <cp:lastModifiedBy>Julie</cp:lastModifiedBy>
  <cp:revision>23</cp:revision>
  <dcterms:created xsi:type="dcterms:W3CDTF">2016-09-20T13:11:44Z</dcterms:created>
  <dcterms:modified xsi:type="dcterms:W3CDTF">2017-10-27T17:41:57Z</dcterms:modified>
</cp:coreProperties>
</file>