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69" r:id="rId4"/>
    <p:sldId id="272" r:id="rId5"/>
    <p:sldId id="279" r:id="rId6"/>
    <p:sldId id="277" r:id="rId7"/>
    <p:sldId id="274" r:id="rId8"/>
    <p:sldId id="278" r:id="rId9"/>
    <p:sldId id="281" r:id="rId10"/>
    <p:sldId id="280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90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2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BCDB-1E0A-48E4-8D12-5EB2EC5A0708}" type="datetimeFigureOut">
              <a:rPr lang="fr-CA" smtClean="0"/>
              <a:t>2017-11-27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9D9A-5933-4CB7-B761-F6BD77027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76661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BCDB-1E0A-48E4-8D12-5EB2EC5A0708}" type="datetimeFigureOut">
              <a:rPr lang="fr-CA" smtClean="0"/>
              <a:t>2017-11-27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9D9A-5933-4CB7-B761-F6BD77027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64352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BCDB-1E0A-48E4-8D12-5EB2EC5A0708}" type="datetimeFigureOut">
              <a:rPr lang="fr-CA" smtClean="0"/>
              <a:t>2017-11-27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9D9A-5933-4CB7-B761-F6BD77027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53596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BCDB-1E0A-48E4-8D12-5EB2EC5A0708}" type="datetimeFigureOut">
              <a:rPr lang="fr-CA" smtClean="0"/>
              <a:t>2017-11-27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9D9A-5933-4CB7-B761-F6BD77027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27698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BCDB-1E0A-48E4-8D12-5EB2EC5A0708}" type="datetimeFigureOut">
              <a:rPr lang="fr-CA" smtClean="0"/>
              <a:t>2017-11-27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9D9A-5933-4CB7-B761-F6BD77027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75195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BCDB-1E0A-48E4-8D12-5EB2EC5A0708}" type="datetimeFigureOut">
              <a:rPr lang="fr-CA" smtClean="0"/>
              <a:t>2017-11-27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9D9A-5933-4CB7-B761-F6BD77027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35126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BCDB-1E0A-48E4-8D12-5EB2EC5A0708}" type="datetimeFigureOut">
              <a:rPr lang="fr-CA" smtClean="0"/>
              <a:t>2017-11-27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9D9A-5933-4CB7-B761-F6BD77027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94719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BCDB-1E0A-48E4-8D12-5EB2EC5A0708}" type="datetimeFigureOut">
              <a:rPr lang="fr-CA" smtClean="0"/>
              <a:t>2017-11-27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9D9A-5933-4CB7-B761-F6BD77027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70941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BCDB-1E0A-48E4-8D12-5EB2EC5A0708}" type="datetimeFigureOut">
              <a:rPr lang="fr-CA" smtClean="0"/>
              <a:t>2017-11-27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9D9A-5933-4CB7-B761-F6BD77027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64118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BCDB-1E0A-48E4-8D12-5EB2EC5A0708}" type="datetimeFigureOut">
              <a:rPr lang="fr-CA" smtClean="0"/>
              <a:t>2017-11-27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9D9A-5933-4CB7-B761-F6BD77027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63384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BCDB-1E0A-48E4-8D12-5EB2EC5A0708}" type="datetimeFigureOut">
              <a:rPr lang="fr-CA" smtClean="0"/>
              <a:t>2017-11-27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9D9A-5933-4CB7-B761-F6BD77027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6110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ABCDB-1E0A-48E4-8D12-5EB2EC5A0708}" type="datetimeFigureOut">
              <a:rPr lang="fr-CA" smtClean="0"/>
              <a:t>2017-11-27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09D9A-5933-4CB7-B761-F6BD77027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98760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8626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02"/>
    </mc:Choice>
    <mc:Fallback xmlns="">
      <p:transition spd="slow" advTm="5702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prend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718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mais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733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avait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319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pour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939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vient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787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voir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266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peut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966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fait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784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veut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180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2068</TotalTime>
  <Words>9</Words>
  <Application>Microsoft Office PowerPoint</Application>
  <PresentationFormat>Affichage à l'écran (4:3)</PresentationFormat>
  <Paragraphs>9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Présentation PowerPoint</vt:lpstr>
      <vt:lpstr>mais</vt:lpstr>
      <vt:lpstr>avait</vt:lpstr>
      <vt:lpstr>pour</vt:lpstr>
      <vt:lpstr>vient</vt:lpstr>
      <vt:lpstr>voir</vt:lpstr>
      <vt:lpstr>peut</vt:lpstr>
      <vt:lpstr>fait</vt:lpstr>
      <vt:lpstr>veut</vt:lpstr>
      <vt:lpstr>prend</vt:lpstr>
    </vt:vector>
  </TitlesOfParts>
  <Company>C.S. des Decouvreurs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Julie Hudon.2</dc:creator>
  <cp:lastModifiedBy>Julie Hudon.2</cp:lastModifiedBy>
  <cp:revision>27</cp:revision>
  <dcterms:created xsi:type="dcterms:W3CDTF">2016-09-20T13:11:44Z</dcterms:created>
  <dcterms:modified xsi:type="dcterms:W3CDTF">2017-11-27T11:59:18Z</dcterms:modified>
</cp:coreProperties>
</file>