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9" r:id="rId4"/>
    <p:sldId id="271" r:id="rId5"/>
    <p:sldId id="274" r:id="rId6"/>
    <p:sldId id="279" r:id="rId7"/>
    <p:sldId id="277" r:id="rId8"/>
    <p:sldId id="278" r:id="rId9"/>
    <p:sldId id="280" r:id="rId10"/>
    <p:sldId id="282" r:id="rId11"/>
    <p:sldId id="281" r:id="rId12"/>
    <p:sldId id="284" r:id="rId13"/>
    <p:sldId id="283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9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2017-11-20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76661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2017-11-20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435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2017-11-20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53596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2017-11-20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2769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2017-11-20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519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2017-11-20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512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2017-11-20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4719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2017-11-20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0941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2017-11-20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4118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2017-11-20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63384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2017-11-20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11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ABCDB-1E0A-48E4-8D12-5EB2EC5A0708}" type="datetimeFigureOut">
              <a:rPr lang="fr-CA" smtClean="0"/>
              <a:t>2017-11-20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8760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862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02"/>
    </mc:Choice>
    <mc:Fallback xmlns="">
      <p:transition spd="slow" advTm="570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leur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256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>
                <a:latin typeface="Comic Sans MS" panose="030F0702030302020204" pitchFamily="66" charset="0"/>
              </a:rPr>
              <a:t>q</a:t>
            </a:r>
            <a:r>
              <a:rPr lang="fr-CA" sz="9600" dirty="0" smtClean="0">
                <a:latin typeface="Comic Sans MS" panose="030F0702030302020204" pitchFamily="66" charset="0"/>
              </a:rPr>
              <a:t>u’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18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faire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900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leurs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904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ce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93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ces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31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cet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73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autre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96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que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78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cette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26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plus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78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qui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71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2064</TotalTime>
  <Words>13</Words>
  <Application>Microsoft Office PowerPoint</Application>
  <PresentationFormat>Affichage à l'écran (4:3)</PresentationFormat>
  <Paragraphs>12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Présentation PowerPoint</vt:lpstr>
      <vt:lpstr>ce</vt:lpstr>
      <vt:lpstr>ces</vt:lpstr>
      <vt:lpstr>cet</vt:lpstr>
      <vt:lpstr>autre</vt:lpstr>
      <vt:lpstr>que</vt:lpstr>
      <vt:lpstr>cette</vt:lpstr>
      <vt:lpstr>plus</vt:lpstr>
      <vt:lpstr>qui</vt:lpstr>
      <vt:lpstr>leur</vt:lpstr>
      <vt:lpstr>qu’</vt:lpstr>
      <vt:lpstr>faire</vt:lpstr>
      <vt:lpstr>leurs</vt:lpstr>
    </vt:vector>
  </TitlesOfParts>
  <Company>C.S. des Decouvreurs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 Hudon.2</dc:creator>
  <cp:lastModifiedBy>Julie Hudon.2</cp:lastModifiedBy>
  <cp:revision>26</cp:revision>
  <dcterms:created xsi:type="dcterms:W3CDTF">2016-09-20T13:11:44Z</dcterms:created>
  <dcterms:modified xsi:type="dcterms:W3CDTF">2017-11-20T12:21:25Z</dcterms:modified>
</cp:coreProperties>
</file>