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77" r:id="rId5"/>
    <p:sldId id="271" r:id="rId6"/>
    <p:sldId id="258" r:id="rId7"/>
    <p:sldId id="269" r:id="rId8"/>
    <p:sldId id="276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666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435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359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769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519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512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471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094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411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338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11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876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62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2"/>
    </mc:Choice>
    <mc:Fallback xmlns="">
      <p:transition spd="slow" advTm="570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vais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57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il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76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bonjour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94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école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2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garçon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9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elle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4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aime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23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smtClean="0">
                <a:latin typeface="Comic Sans MS" panose="030F0702030302020204" pitchFamily="66" charset="0"/>
              </a:rPr>
              <a:t>je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99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voici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joue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9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un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6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avec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3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une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9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>
                <a:latin typeface="Comic Sans MS" panose="030F0702030302020204" pitchFamily="66" charset="0"/>
              </a:rPr>
              <a:t>j</a:t>
            </a:r>
            <a:r>
              <a:rPr lang="fr-CA" sz="9600" dirty="0" smtClean="0">
                <a:latin typeface="Comic Sans MS" panose="030F0702030302020204" pitchFamily="66" charset="0"/>
              </a:rPr>
              <a:t>’ai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1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suis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4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fille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17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16</Words>
  <Application>Microsoft Office PowerPoint</Application>
  <PresentationFormat>Affichage à l'écran (4:3)</PresentationFormat>
  <Paragraphs>16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Présentation PowerPoint</vt:lpstr>
      <vt:lpstr>voici</vt:lpstr>
      <vt:lpstr>joue</vt:lpstr>
      <vt:lpstr>un</vt:lpstr>
      <vt:lpstr>avec</vt:lpstr>
      <vt:lpstr>une</vt:lpstr>
      <vt:lpstr>j’ai</vt:lpstr>
      <vt:lpstr>suis</vt:lpstr>
      <vt:lpstr>fille</vt:lpstr>
      <vt:lpstr>vais</vt:lpstr>
      <vt:lpstr>il</vt:lpstr>
      <vt:lpstr>bonjour</vt:lpstr>
      <vt:lpstr>école</vt:lpstr>
      <vt:lpstr>garçon</vt:lpstr>
      <vt:lpstr>elle</vt:lpstr>
      <vt:lpstr>aime</vt:lpstr>
      <vt:lpstr>je</vt:lpstr>
    </vt:vector>
  </TitlesOfParts>
  <Company>C.S. des Decouvreurs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Hudon.2</dc:creator>
  <cp:lastModifiedBy>Julie Hudon.2</cp:lastModifiedBy>
  <cp:revision>18</cp:revision>
  <dcterms:created xsi:type="dcterms:W3CDTF">2016-09-20T13:11:44Z</dcterms:created>
  <dcterms:modified xsi:type="dcterms:W3CDTF">2017-09-25T13:43:35Z</dcterms:modified>
</cp:coreProperties>
</file>