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2" r:id="rId4"/>
    <p:sldId id="277" r:id="rId5"/>
    <p:sldId id="271" r:id="rId6"/>
    <p:sldId id="258" r:id="rId7"/>
    <p:sldId id="269" r:id="rId8"/>
    <p:sldId id="276" r:id="rId9"/>
    <p:sldId id="274" r:id="rId10"/>
    <p:sldId id="27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76661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4352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53596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2769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75195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5126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2017-10-01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94719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2017-10-01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0941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2017-10-01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4118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63384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6110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ABCDB-1E0A-48E4-8D12-5EB2EC5A0708}" type="datetimeFigureOut">
              <a:rPr lang="fr-CA" smtClean="0"/>
              <a:t>2017-10-01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98760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862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02"/>
    </mc:Choice>
    <mc:Fallback xmlns="">
      <p:transition spd="slow" advTm="570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0" y="0"/>
            <a:ext cx="4826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573016"/>
            <a:ext cx="8229600" cy="1143000"/>
          </a:xfrm>
        </p:spPr>
        <p:txBody>
          <a:bodyPr>
            <a:noAutofit/>
          </a:bodyPr>
          <a:lstStyle/>
          <a:p>
            <a:r>
              <a:rPr lang="fr-CA" sz="13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ils</a:t>
            </a:r>
            <a:endParaRPr lang="fr-CA" sz="13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00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0" y="0"/>
            <a:ext cx="4826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429000"/>
            <a:ext cx="8229600" cy="1143000"/>
          </a:xfrm>
        </p:spPr>
        <p:txBody>
          <a:bodyPr>
            <a:noAutofit/>
          </a:bodyPr>
          <a:lstStyle/>
          <a:p>
            <a:r>
              <a:rPr lang="fr-CA" sz="13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les</a:t>
            </a:r>
            <a:endParaRPr lang="fr-CA" sz="13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03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0" y="0"/>
            <a:ext cx="4826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212976"/>
            <a:ext cx="8229600" cy="1143000"/>
          </a:xfrm>
        </p:spPr>
        <p:txBody>
          <a:bodyPr>
            <a:noAutofit/>
          </a:bodyPr>
          <a:lstStyle/>
          <a:p>
            <a:r>
              <a:rPr lang="fr-CA" sz="13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est</a:t>
            </a:r>
            <a:endParaRPr lang="fr-CA" sz="13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93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0" y="0"/>
            <a:ext cx="4826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446585"/>
            <a:ext cx="8229600" cy="1143000"/>
          </a:xfrm>
        </p:spPr>
        <p:txBody>
          <a:bodyPr>
            <a:noAutofit/>
          </a:bodyPr>
          <a:lstStyle/>
          <a:p>
            <a:r>
              <a:rPr lang="fr-CA" sz="13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des</a:t>
            </a:r>
            <a:endParaRPr lang="fr-CA" sz="13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266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0" y="0"/>
            <a:ext cx="4826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406407"/>
            <a:ext cx="8229600" cy="1143000"/>
          </a:xfrm>
        </p:spPr>
        <p:txBody>
          <a:bodyPr>
            <a:noAutofit/>
          </a:bodyPr>
          <a:lstStyle/>
          <a:p>
            <a:r>
              <a:rPr lang="fr-CA" sz="13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ses</a:t>
            </a:r>
            <a:endParaRPr lang="fr-CA" sz="13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73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0" y="0"/>
            <a:ext cx="4826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428220"/>
            <a:ext cx="8229600" cy="1143000"/>
          </a:xfrm>
        </p:spPr>
        <p:txBody>
          <a:bodyPr>
            <a:noAutofit/>
          </a:bodyPr>
          <a:lstStyle/>
          <a:p>
            <a:r>
              <a:rPr lang="fr-CA" sz="13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tes</a:t>
            </a:r>
            <a:endParaRPr lang="fr-CA" sz="13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94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0" y="0"/>
            <a:ext cx="4826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429000"/>
            <a:ext cx="8229600" cy="1143000"/>
          </a:xfrm>
        </p:spPr>
        <p:txBody>
          <a:bodyPr>
            <a:noAutofit/>
          </a:bodyPr>
          <a:lstStyle/>
          <a:p>
            <a:r>
              <a:rPr lang="fr-CA" sz="115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elles</a:t>
            </a:r>
            <a:endParaRPr lang="fr-CA" sz="115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319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0" y="0"/>
            <a:ext cx="4826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429000"/>
            <a:ext cx="8229600" cy="1143000"/>
          </a:xfrm>
        </p:spPr>
        <p:txBody>
          <a:bodyPr>
            <a:noAutofit/>
          </a:bodyPr>
          <a:lstStyle/>
          <a:p>
            <a:r>
              <a:rPr lang="fr-CA" sz="13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mes</a:t>
            </a:r>
            <a:endParaRPr lang="fr-CA" sz="13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04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0" y="0"/>
            <a:ext cx="4826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449924"/>
            <a:ext cx="8229600" cy="1143000"/>
          </a:xfrm>
        </p:spPr>
        <p:txBody>
          <a:bodyPr>
            <a:noAutofit/>
          </a:bodyPr>
          <a:lstStyle/>
          <a:p>
            <a:r>
              <a:rPr lang="fr-CA" sz="13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ont</a:t>
            </a:r>
            <a:endParaRPr lang="fr-CA" sz="13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96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1421</TotalTime>
  <Words>9</Words>
  <Application>Microsoft Office PowerPoint</Application>
  <PresentationFormat>Affichage à l'écran (4:3)</PresentationFormat>
  <Paragraphs>9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Présentation PowerPoint</vt:lpstr>
      <vt:lpstr>les</vt:lpstr>
      <vt:lpstr>est</vt:lpstr>
      <vt:lpstr>des</vt:lpstr>
      <vt:lpstr>ses</vt:lpstr>
      <vt:lpstr>tes</vt:lpstr>
      <vt:lpstr>elles</vt:lpstr>
      <vt:lpstr>mes</vt:lpstr>
      <vt:lpstr>ont</vt:lpstr>
      <vt:lpstr>ils</vt:lpstr>
    </vt:vector>
  </TitlesOfParts>
  <Company>C.S. des Decouvreurs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 Hudon.2</dc:creator>
  <cp:lastModifiedBy>Julie</cp:lastModifiedBy>
  <cp:revision>15</cp:revision>
  <dcterms:created xsi:type="dcterms:W3CDTF">2016-09-20T13:11:44Z</dcterms:created>
  <dcterms:modified xsi:type="dcterms:W3CDTF">2017-10-02T03:36:21Z</dcterms:modified>
</cp:coreProperties>
</file>