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1" r:id="rId4"/>
    <p:sldId id="277" r:id="rId5"/>
    <p:sldId id="269" r:id="rId6"/>
    <p:sldId id="274" r:id="rId7"/>
    <p:sldId id="278" r:id="rId8"/>
    <p:sldId id="279" r:id="rId9"/>
    <p:sldId id="258" r:id="rId10"/>
    <p:sldId id="270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666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435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359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769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519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512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471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094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411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3384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11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ABCDB-1E0A-48E4-8D12-5EB2EC5A0708}" type="datetimeFigureOut">
              <a:rPr lang="fr-CA" smtClean="0"/>
              <a:t>2017-10-23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8760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62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02"/>
    </mc:Choice>
    <mc:Fallback xmlns="">
      <p:transition spd="slow" advTm="570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9" y="-243407"/>
            <a:ext cx="9642367" cy="738430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tous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03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9" y="-243407"/>
            <a:ext cx="9642367" cy="738430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moi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93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9" y="-243407"/>
            <a:ext cx="9642367" cy="738430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toi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73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9" y="-243407"/>
            <a:ext cx="9642367" cy="738430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soi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26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9" y="-243407"/>
            <a:ext cx="9642367" cy="738430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en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31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9" y="-243407"/>
            <a:ext cx="9642367" cy="738430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sans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96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9" y="-243407"/>
            <a:ext cx="9642367" cy="738430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comme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78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9" y="-243407"/>
            <a:ext cx="9642367" cy="738430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lui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35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9" y="-243407"/>
            <a:ext cx="9642367" cy="738430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tout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9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2058</TotalTime>
  <Words>9</Words>
  <Application>Microsoft Office PowerPoint</Application>
  <PresentationFormat>Affichage à l'écran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Présentation PowerPoint</vt:lpstr>
      <vt:lpstr>moi</vt:lpstr>
      <vt:lpstr>toi</vt:lpstr>
      <vt:lpstr>soi</vt:lpstr>
      <vt:lpstr>en</vt:lpstr>
      <vt:lpstr>sans</vt:lpstr>
      <vt:lpstr>comme</vt:lpstr>
      <vt:lpstr>lui</vt:lpstr>
      <vt:lpstr>tout</vt:lpstr>
      <vt:lpstr>tous</vt:lpstr>
    </vt:vector>
  </TitlesOfParts>
  <Company>C.S. des Decouvreurs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 Hudon.2</dc:creator>
  <cp:lastModifiedBy>Julie Hudon.2</cp:lastModifiedBy>
  <cp:revision>23</cp:revision>
  <dcterms:created xsi:type="dcterms:W3CDTF">2016-09-20T13:11:44Z</dcterms:created>
  <dcterms:modified xsi:type="dcterms:W3CDTF">2017-10-23T11:25:59Z</dcterms:modified>
</cp:coreProperties>
</file>