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77" r:id="rId5"/>
    <p:sldId id="271" r:id="rId6"/>
    <p:sldId id="258" r:id="rId7"/>
    <p:sldId id="269" r:id="rId8"/>
    <p:sldId id="276" r:id="rId9"/>
    <p:sldId id="278" r:id="rId10"/>
    <p:sldId id="279" r:id="rId11"/>
    <p:sldId id="280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666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435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359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769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519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512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471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094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411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338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11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ABCDB-1E0A-48E4-8D12-5EB2EC5A0708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876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62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02"/>
    </mc:Choice>
    <mc:Fallback xmlns="">
      <p:transition spd="slow" advTm="570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Charlotte P.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57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Julie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76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voici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0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joue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93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un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6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avec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73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une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9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Corinne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1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Haruki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4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Henri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17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12</Words>
  <Application>Microsoft Office PowerPoint</Application>
  <PresentationFormat>Affichage à l'écran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voici</vt:lpstr>
      <vt:lpstr>joue</vt:lpstr>
      <vt:lpstr>un</vt:lpstr>
      <vt:lpstr>avec</vt:lpstr>
      <vt:lpstr>une</vt:lpstr>
      <vt:lpstr>Corinne</vt:lpstr>
      <vt:lpstr>Haruki</vt:lpstr>
      <vt:lpstr>Henri</vt:lpstr>
      <vt:lpstr>Charlotte P.</vt:lpstr>
      <vt:lpstr>Julie</vt:lpstr>
    </vt:vector>
  </TitlesOfParts>
  <Company>C.S. des Decouvreurs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Hudon.2</dc:creator>
  <cp:lastModifiedBy>Julie Hudon.2</cp:lastModifiedBy>
  <cp:revision>17</cp:revision>
  <dcterms:created xsi:type="dcterms:W3CDTF">2016-09-20T13:11:44Z</dcterms:created>
  <dcterms:modified xsi:type="dcterms:W3CDTF">2017-09-25T13:29:47Z</dcterms:modified>
</cp:coreProperties>
</file>