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8" r:id="rId4"/>
    <p:sldId id="284" r:id="rId5"/>
    <p:sldId id="270" r:id="rId6"/>
    <p:sldId id="286" r:id="rId7"/>
    <p:sldId id="263" r:id="rId8"/>
    <p:sldId id="288" r:id="rId9"/>
    <p:sldId id="271" r:id="rId10"/>
    <p:sldId id="289" r:id="rId11"/>
    <p:sldId id="27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50" d="100"/>
          <a:sy n="50" d="100"/>
        </p:scale>
        <p:origin x="-107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64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2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317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15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4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50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9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599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1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59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7CC3-E57C-4E92-90E0-9B99EEAFFF7F}" type="datetimeFigureOut">
              <a:rPr lang="fr-CA" smtClean="0"/>
              <a:t>2017-09-29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0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84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4" y="306896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85576" y="5157192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84" y="0"/>
            <a:ext cx="6944883" cy="326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87" y="2132856"/>
            <a:ext cx="2987793" cy="28803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3" y="2132856"/>
            <a:ext cx="298779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2" y="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39584" y="206084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645024"/>
            <a:ext cx="6695646" cy="28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7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41474"/>
            <a:ext cx="4104456" cy="33742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1575833"/>
            <a:ext cx="2997372" cy="307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8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24" y="292608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594136" y="494116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4" y="188640"/>
            <a:ext cx="7020673" cy="303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2" y="30480"/>
            <a:ext cx="7049585" cy="330966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6639584" y="2060848"/>
            <a:ext cx="864096" cy="8640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24" y="3393592"/>
            <a:ext cx="6958136" cy="298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Affichage à l'écran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8</cp:revision>
  <dcterms:created xsi:type="dcterms:W3CDTF">2016-10-12T14:45:58Z</dcterms:created>
  <dcterms:modified xsi:type="dcterms:W3CDTF">2017-09-29T11:28:44Z</dcterms:modified>
</cp:coreProperties>
</file>