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58" r:id="rId5"/>
    <p:sldId id="284" r:id="rId6"/>
    <p:sldId id="270" r:id="rId7"/>
    <p:sldId id="286" r:id="rId8"/>
    <p:sldId id="263" r:id="rId9"/>
    <p:sldId id="288" r:id="rId10"/>
    <p:sldId id="271" r:id="rId11"/>
    <p:sldId id="289" r:id="rId12"/>
    <p:sldId id="273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>
      <p:cViewPr varScale="1">
        <p:scale>
          <a:sx n="50" d="100"/>
          <a:sy n="50" d="100"/>
        </p:scale>
        <p:origin x="-107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649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42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317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150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8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84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504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39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599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514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959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87CC3-E57C-4E92-90E0-9B99EEAFFF7F}" type="datetimeFigureOut">
              <a:rPr lang="fr-CA" smtClean="0"/>
              <a:t>2016-10-19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409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84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72" y="30480"/>
            <a:ext cx="7049585" cy="3309663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6639584" y="2060848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24" y="3393592"/>
            <a:ext cx="6958136" cy="298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0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4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84" y="3068960"/>
            <a:ext cx="7049585" cy="3309663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6685576" y="5157192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84" y="0"/>
            <a:ext cx="6944883" cy="326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48" y="1268760"/>
            <a:ext cx="7049585" cy="3309663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6642288" y="3212976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31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07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72" y="0"/>
            <a:ext cx="7049585" cy="3309663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6639584" y="2060848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3645024"/>
            <a:ext cx="6695646" cy="280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9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7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72" y="30480"/>
            <a:ext cx="7049585" cy="3309663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6639584" y="2060848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40" y="3372895"/>
            <a:ext cx="7016089" cy="295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32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18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24" y="2926080"/>
            <a:ext cx="7049585" cy="3309663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6594136" y="4941168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64" y="188640"/>
            <a:ext cx="7020673" cy="303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0</Words>
  <Application>Microsoft Office PowerPoint</Application>
  <PresentationFormat>Affichage à l'écran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 Hudon.2</cp:lastModifiedBy>
  <cp:revision>7</cp:revision>
  <dcterms:created xsi:type="dcterms:W3CDTF">2016-10-12T14:45:58Z</dcterms:created>
  <dcterms:modified xsi:type="dcterms:W3CDTF">2016-10-19T16:35:12Z</dcterms:modified>
</cp:coreProperties>
</file>