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5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632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914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22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44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8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615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4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00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117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27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74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fr-CA" dirty="0" smtClean="0"/>
              <a:t>Je lis des phrases avec des mots connus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59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8"/>
    </mc:Choice>
    <mc:Fallback>
      <p:transition spd="slow" advTm="19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2780928"/>
            <a:ext cx="1355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Je</a:t>
            </a:r>
            <a:endParaRPr lang="fr-CA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2051720" y="2790946"/>
            <a:ext cx="1881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suis</a:t>
            </a:r>
            <a:endParaRPr lang="fr-CA" sz="8000" dirty="0"/>
          </a:p>
        </p:txBody>
      </p:sp>
      <p:sp>
        <p:nvSpPr>
          <p:cNvPr id="5" name="ZoneTexte 4"/>
          <p:cNvSpPr txBox="1"/>
          <p:nvPr/>
        </p:nvSpPr>
        <p:spPr>
          <a:xfrm>
            <a:off x="4067944" y="2800965"/>
            <a:ext cx="1355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un</a:t>
            </a:r>
            <a:endParaRPr lang="fr-CA" sz="8000" dirty="0"/>
          </a:p>
        </p:txBody>
      </p:sp>
      <p:sp>
        <p:nvSpPr>
          <p:cNvPr id="6" name="ZoneTexte 5"/>
          <p:cNvSpPr txBox="1"/>
          <p:nvPr/>
        </p:nvSpPr>
        <p:spPr>
          <a:xfrm>
            <a:off x="5394506" y="2780928"/>
            <a:ext cx="3353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garçon.</a:t>
            </a:r>
            <a:endParaRPr lang="fr-CA" sz="8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573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67"/>
    </mc:Choice>
    <mc:Fallback>
      <p:transition spd="slow" advTm="6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8031" y="2636912"/>
            <a:ext cx="36358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err="1" smtClean="0"/>
              <a:t>Mackenzy</a:t>
            </a:r>
            <a:endParaRPr lang="fr-CA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669104"/>
            <a:ext cx="10879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va</a:t>
            </a:r>
            <a:endParaRPr lang="fr-CA" sz="6600" dirty="0"/>
          </a:p>
        </p:txBody>
      </p:sp>
      <p:sp>
        <p:nvSpPr>
          <p:cNvPr id="5" name="ZoneTexte 4"/>
          <p:cNvSpPr txBox="1"/>
          <p:nvPr/>
        </p:nvSpPr>
        <p:spPr>
          <a:xfrm>
            <a:off x="5121665" y="2660785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avec</a:t>
            </a:r>
            <a:endParaRPr lang="fr-CA" sz="6600" dirty="0"/>
          </a:p>
        </p:txBody>
      </p:sp>
      <p:sp>
        <p:nvSpPr>
          <p:cNvPr id="6" name="ZoneTexte 5"/>
          <p:cNvSpPr txBox="1"/>
          <p:nvPr/>
        </p:nvSpPr>
        <p:spPr>
          <a:xfrm>
            <a:off x="7209897" y="2660785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/>
              <a:t>t</a:t>
            </a:r>
            <a:r>
              <a:rPr lang="fr-CA" sz="6600" dirty="0" smtClean="0"/>
              <a:t>oi.</a:t>
            </a:r>
            <a:endParaRPr lang="fr-CA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27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39"/>
    </mc:Choice>
    <mc:Fallback>
      <p:transition spd="slow" advTm="7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3959" y="2650491"/>
            <a:ext cx="9676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Je</a:t>
            </a:r>
            <a:endParaRPr lang="fr-CA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1471076" y="2675788"/>
            <a:ext cx="18813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vous</a:t>
            </a:r>
            <a:endParaRPr lang="fr-CA" sz="6600" dirty="0"/>
          </a:p>
        </p:txBody>
      </p:sp>
      <p:sp>
        <p:nvSpPr>
          <p:cNvPr id="5" name="ZoneTexte 4"/>
          <p:cNvSpPr txBox="1"/>
          <p:nvPr/>
        </p:nvSpPr>
        <p:spPr>
          <a:xfrm>
            <a:off x="3352442" y="2645878"/>
            <a:ext cx="2155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aime</a:t>
            </a:r>
            <a:endParaRPr lang="fr-CA" sz="6600" dirty="0"/>
          </a:p>
        </p:txBody>
      </p:sp>
      <p:sp>
        <p:nvSpPr>
          <p:cNvPr id="6" name="ZoneTexte 5"/>
          <p:cNvSpPr txBox="1"/>
          <p:nvPr/>
        </p:nvSpPr>
        <p:spPr>
          <a:xfrm>
            <a:off x="5523802" y="2660008"/>
            <a:ext cx="20725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/>
              <a:t>t</a:t>
            </a:r>
            <a:r>
              <a:rPr lang="fr-CA" sz="6600" dirty="0" smtClean="0"/>
              <a:t>ous.</a:t>
            </a:r>
            <a:endParaRPr lang="fr-CA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66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44"/>
    </mc:Choice>
    <mc:Fallback>
      <p:transition spd="slow" advTm="60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0.9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3|1.2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.1|1.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Je lis des phrases avec des mots connus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lis des phrases avec des mots connus</dc:title>
  <dc:creator>Julie</dc:creator>
  <cp:lastModifiedBy>Julie</cp:lastModifiedBy>
  <cp:revision>4</cp:revision>
  <dcterms:created xsi:type="dcterms:W3CDTF">2017-10-27T17:45:50Z</dcterms:created>
  <dcterms:modified xsi:type="dcterms:W3CDTF">2017-10-27T18:38:13Z</dcterms:modified>
</cp:coreProperties>
</file>