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5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632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914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122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744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8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615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84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00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117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272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23D1A-5E08-42F0-AA2C-B416F2976821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AC2A-9397-41D1-85D9-188BC057D62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774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fr-CA" dirty="0" smtClean="0"/>
              <a:t>Je lis des phrases avec des mots connus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959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28"/>
    </mc:Choice>
    <mc:Fallback>
      <p:transition spd="slow" advTm="252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12404" y="2780928"/>
            <a:ext cx="1355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0" dirty="0" smtClean="0"/>
              <a:t>Je</a:t>
            </a:r>
            <a:endParaRPr lang="fr-CA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2402600" y="2790946"/>
            <a:ext cx="18813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0" dirty="0" smtClean="0"/>
              <a:t>vais</a:t>
            </a:r>
            <a:endParaRPr lang="fr-CA" sz="80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0" y="2787110"/>
            <a:ext cx="1355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0" dirty="0"/>
              <a:t>à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652120" y="2790946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0" dirty="0" smtClean="0"/>
              <a:t>l’école.</a:t>
            </a:r>
            <a:endParaRPr lang="fr-CA" sz="8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5736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64"/>
    </mc:Choice>
    <mc:Fallback>
      <p:transition spd="slow" advTm="68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636912"/>
            <a:ext cx="29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Louise</a:t>
            </a:r>
            <a:endParaRPr lang="fr-CA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2411760" y="2625404"/>
            <a:ext cx="18813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joue</a:t>
            </a:r>
            <a:endParaRPr lang="fr-CA" sz="6600" dirty="0"/>
          </a:p>
        </p:txBody>
      </p:sp>
      <p:sp>
        <p:nvSpPr>
          <p:cNvPr id="5" name="ZoneTexte 4"/>
          <p:cNvSpPr txBox="1"/>
          <p:nvPr/>
        </p:nvSpPr>
        <p:spPr>
          <a:xfrm>
            <a:off x="4109508" y="2625404"/>
            <a:ext cx="2088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avec</a:t>
            </a:r>
            <a:endParaRPr lang="fr-CA" sz="6600" dirty="0"/>
          </a:p>
        </p:txBody>
      </p:sp>
      <p:sp>
        <p:nvSpPr>
          <p:cNvPr id="6" name="ZoneTexte 5"/>
          <p:cNvSpPr txBox="1"/>
          <p:nvPr/>
        </p:nvSpPr>
        <p:spPr>
          <a:xfrm>
            <a:off x="5868144" y="2625404"/>
            <a:ext cx="900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la</a:t>
            </a:r>
            <a:endParaRPr lang="fr-CA" sz="6600" dirty="0"/>
          </a:p>
        </p:txBody>
      </p:sp>
      <p:sp>
        <p:nvSpPr>
          <p:cNvPr id="7" name="ZoneTexte 6"/>
          <p:cNvSpPr txBox="1"/>
          <p:nvPr/>
        </p:nvSpPr>
        <p:spPr>
          <a:xfrm>
            <a:off x="6758764" y="2657661"/>
            <a:ext cx="1899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/>
              <a:t>l</a:t>
            </a:r>
            <a:r>
              <a:rPr lang="fr-CA" sz="6600" dirty="0" smtClean="0"/>
              <a:t>ime.</a:t>
            </a:r>
            <a:endParaRPr lang="fr-CA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627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17"/>
    </mc:Choice>
    <mc:Fallback>
      <p:transition spd="slow" advTm="94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63959" y="2650491"/>
            <a:ext cx="29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Votre</a:t>
            </a:r>
            <a:endParaRPr lang="fr-CA" sz="6600" dirty="0"/>
          </a:p>
        </p:txBody>
      </p:sp>
      <p:sp>
        <p:nvSpPr>
          <p:cNvPr id="4" name="ZoneTexte 3"/>
          <p:cNvSpPr txBox="1"/>
          <p:nvPr/>
        </p:nvSpPr>
        <p:spPr>
          <a:xfrm>
            <a:off x="2411760" y="2660008"/>
            <a:ext cx="18813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ami</a:t>
            </a:r>
            <a:endParaRPr lang="fr-CA" sz="6600" dirty="0"/>
          </a:p>
        </p:txBody>
      </p:sp>
      <p:sp>
        <p:nvSpPr>
          <p:cNvPr id="5" name="ZoneTexte 4"/>
          <p:cNvSpPr txBox="1"/>
          <p:nvPr/>
        </p:nvSpPr>
        <p:spPr>
          <a:xfrm>
            <a:off x="4063248" y="2662209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est</a:t>
            </a:r>
            <a:endParaRPr lang="fr-CA" sz="6600" dirty="0"/>
          </a:p>
        </p:txBody>
      </p:sp>
      <p:sp>
        <p:nvSpPr>
          <p:cNvPr id="6" name="ZoneTexte 5"/>
          <p:cNvSpPr txBox="1"/>
          <p:nvPr/>
        </p:nvSpPr>
        <p:spPr>
          <a:xfrm>
            <a:off x="5436096" y="2660008"/>
            <a:ext cx="2055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avec</a:t>
            </a:r>
            <a:endParaRPr lang="fr-CA" sz="6600" dirty="0"/>
          </a:p>
        </p:txBody>
      </p:sp>
      <p:sp>
        <p:nvSpPr>
          <p:cNvPr id="7" name="ZoneTexte 6"/>
          <p:cNvSpPr txBox="1"/>
          <p:nvPr/>
        </p:nvSpPr>
        <p:spPr>
          <a:xfrm>
            <a:off x="7234692" y="2645943"/>
            <a:ext cx="1899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/>
              <a:t>lui.</a:t>
            </a:r>
            <a:endParaRPr lang="fr-CA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2667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32"/>
    </mc:Choice>
    <mc:Fallback>
      <p:transition spd="slow" advTm="86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|1.4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3|1.4|1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2|1.3|1.4|1.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Je lis des phrases avec des mots connus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lis des phrases avec des mots connus</dc:title>
  <dc:creator>Julie</dc:creator>
  <cp:lastModifiedBy>Julie</cp:lastModifiedBy>
  <cp:revision>3</cp:revision>
  <dcterms:created xsi:type="dcterms:W3CDTF">2017-10-27T17:45:50Z</dcterms:created>
  <dcterms:modified xsi:type="dcterms:W3CDTF">2017-10-27T18:37:24Z</dcterms:modified>
</cp:coreProperties>
</file>